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8" r:id="rId2"/>
    <p:sldId id="259" r:id="rId3"/>
    <p:sldId id="260" r:id="rId4"/>
  </p:sldIdLst>
  <p:sldSz cx="6858000" cy="9144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DCC8"/>
    <a:srgbClr val="1CEA30"/>
    <a:srgbClr val="0F1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보통 스타일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6" d="100"/>
          <a:sy n="116" d="100"/>
        </p:scale>
        <p:origin x="-3198" y="6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2AF5B902-7774-43A3-B46D-9E261E85E202}" type="datetimeFigureOut">
              <a:rPr lang="ko-KR" altLang="en-US" smtClean="0"/>
              <a:t>2026-08-25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D380E282-4FB5-4B4E-BE5E-1E6F489B867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66972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fld id="{D8C943E1-2107-47F3-98B8-D67A28A7DCD4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5CEA8545-25E6-4AD2-886C-3EFCE982273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2312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15D15-EFAF-4B55-A0C3-42792C1200E7}" type="datetimeFigureOut">
              <a:rPr lang="ko-KR" altLang="en-US" smtClean="0"/>
              <a:pPr/>
              <a:t>2026-08-25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01712-21D5-4E56-B1EF-76300C4AE69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802209" y="347531"/>
            <a:ext cx="5143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b="1" dirty="0" smtClean="0"/>
              <a:t>수증케이블 </a:t>
            </a:r>
            <a:r>
              <a:rPr lang="ko-KR" altLang="en-US" b="1" dirty="0" err="1" smtClean="0"/>
              <a:t>포설작업</a:t>
            </a:r>
            <a:endParaRPr lang="ko-KR" altLang="en-US" b="1" dirty="0"/>
          </a:p>
        </p:txBody>
      </p:sp>
      <p:cxnSp>
        <p:nvCxnSpPr>
          <p:cNvPr id="50" name="직선 연결선 49"/>
          <p:cNvCxnSpPr/>
          <p:nvPr/>
        </p:nvCxnSpPr>
        <p:spPr>
          <a:xfrm flipV="1">
            <a:off x="1601662" y="694494"/>
            <a:ext cx="3416400" cy="433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408044"/>
              </p:ext>
            </p:extLst>
          </p:nvPr>
        </p:nvGraphicFramePr>
        <p:xfrm>
          <a:off x="479916" y="1187624"/>
          <a:ext cx="6042183" cy="231973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63625"/>
                <a:gridCol w="5078558"/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kern="1200" spc="0" dirty="0" smtClean="0"/>
                        <a:t> 기호</a:t>
                      </a:r>
                      <a:endParaRPr lang="ko-KR" altLang="en-US" sz="1400" kern="1200" spc="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kern="1200" spc="0" normalizeH="1" dirty="0" smtClean="0"/>
                        <a:t>내용</a:t>
                      </a:r>
                      <a:endParaRPr lang="ko-KR" altLang="en-US" sz="1400" kern="1200" spc="0" normalizeH="1" dirty="0"/>
                    </a:p>
                  </a:txBody>
                  <a:tcPr marL="68580" marR="68580" marT="60960" marB="60960"/>
                </a:tc>
              </a:tr>
              <a:tr h="663494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spc="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kern="0" spc="0" normalizeH="0" dirty="0" smtClean="0"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kern="0" spc="0" normalizeH="0" dirty="0" smtClean="0">
                          <a:ea typeface="+mn-ea"/>
                        </a:rPr>
                        <a:t>기존 </a:t>
                      </a:r>
                      <a:r>
                        <a:rPr lang="ko-KR" altLang="en-US" sz="1200" kern="0" spc="0" normalizeH="0" dirty="0" err="1" smtClean="0">
                          <a:ea typeface="+mn-ea"/>
                        </a:rPr>
                        <a:t>분전반과</a:t>
                      </a:r>
                      <a:r>
                        <a:rPr lang="ko-KR" altLang="en-US" sz="1200" kern="0" spc="0" normalizeH="0" dirty="0" smtClean="0">
                          <a:ea typeface="+mn-ea"/>
                        </a:rPr>
                        <a:t> 설치</a:t>
                      </a:r>
                      <a:endParaRPr lang="en-US" altLang="ko-KR" sz="1200" kern="0" spc="0" normalizeH="0" dirty="0" smtClean="0">
                        <a:ea typeface="+mn-ea"/>
                      </a:endParaRPr>
                    </a:p>
                  </a:txBody>
                  <a:tcPr marL="68580" marR="68580" marT="60960" marB="60960"/>
                </a:tc>
              </a:tr>
              <a:tr h="699770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spc="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kern="0" spc="0" normalizeH="0" baseline="0" dirty="0" smtClean="0"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kern="0" spc="0" normalizeH="0" baseline="0" dirty="0" smtClean="0">
                          <a:ea typeface="+mn-ea"/>
                        </a:rPr>
                        <a:t>수증케이블  </a:t>
                      </a:r>
                      <a:r>
                        <a:rPr lang="en-US" altLang="ko-KR" sz="1200" kern="0" spc="0" normalizeH="0" baseline="0" dirty="0" smtClean="0">
                          <a:ea typeface="+mn-ea"/>
                        </a:rPr>
                        <a:t>70SQ/3C -1500M</a:t>
                      </a:r>
                      <a:endParaRPr lang="ko-KR" altLang="en-US" sz="1200" kern="0" spc="0" normalizeH="0" dirty="0">
                        <a:ea typeface="+mn-ea"/>
                      </a:endParaRPr>
                    </a:p>
                  </a:txBody>
                  <a:tcPr marL="68580" marR="68580" marT="60960" marB="60960"/>
                </a:tc>
              </a:tr>
              <a:tr h="596428">
                <a:tc>
                  <a:txBody>
                    <a:bodyPr/>
                    <a:lstStyle/>
                    <a:p>
                      <a:pPr latinLnBrk="1"/>
                      <a:endParaRPr lang="ko-KR" altLang="en-US" sz="1200" kern="1200" spc="0" dirty="0"/>
                    </a:p>
                  </a:txBody>
                  <a:tcPr marL="68580" marR="68580" marT="60960" marB="60960"/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kern="0" spc="0" normalizeH="0" dirty="0" smtClean="0">
                        <a:ea typeface="+mn-ea"/>
                      </a:endParaRPr>
                    </a:p>
                    <a:p>
                      <a:pPr algn="ctr" latinLnBrk="1"/>
                      <a:r>
                        <a:rPr lang="ko-KR" altLang="en-US" sz="1200" kern="0" spc="0" normalizeH="0" dirty="0" smtClean="0">
                          <a:ea typeface="+mn-ea"/>
                        </a:rPr>
                        <a:t>전선관</a:t>
                      </a:r>
                      <a:r>
                        <a:rPr lang="en-US" altLang="ko-KR" sz="1200" kern="0" spc="0" normalizeH="0" dirty="0" smtClean="0">
                          <a:ea typeface="+mn-ea"/>
                        </a:rPr>
                        <a:t>100Ø</a:t>
                      </a:r>
                      <a:r>
                        <a:rPr lang="ko-KR" altLang="en-US" sz="1200" kern="0" spc="0" normalizeH="0" dirty="0" smtClean="0">
                          <a:ea typeface="+mn-ea"/>
                        </a:rPr>
                        <a:t> </a:t>
                      </a:r>
                      <a:r>
                        <a:rPr lang="en-US" altLang="ko-KR" sz="1200" kern="0" spc="0" normalizeH="0" dirty="0" smtClean="0">
                          <a:ea typeface="+mn-ea"/>
                        </a:rPr>
                        <a:t>-100M / </a:t>
                      </a:r>
                      <a:r>
                        <a:rPr lang="ko-KR" altLang="en-US" sz="1200" kern="0" spc="0" normalizeH="0" dirty="0" smtClean="0">
                          <a:ea typeface="+mn-ea"/>
                        </a:rPr>
                        <a:t>전선</a:t>
                      </a:r>
                      <a:r>
                        <a:rPr lang="en-US" altLang="ko-KR" sz="1200" kern="0" spc="0" normalizeH="0" dirty="0" smtClean="0">
                          <a:ea typeface="+mn-ea"/>
                        </a:rPr>
                        <a:t>,</a:t>
                      </a:r>
                      <a:r>
                        <a:rPr lang="ko-KR" altLang="en-US" sz="1200" kern="0" spc="0" normalizeH="0" dirty="0" smtClean="0">
                          <a:ea typeface="+mn-ea"/>
                        </a:rPr>
                        <a:t>전선관에 </a:t>
                      </a:r>
                      <a:r>
                        <a:rPr lang="ko-KR" altLang="en-US" sz="1200" kern="0" spc="0" normalizeH="0" dirty="0" err="1" smtClean="0">
                          <a:ea typeface="+mn-ea"/>
                        </a:rPr>
                        <a:t>포설</a:t>
                      </a:r>
                      <a:endParaRPr lang="en-US" altLang="ko-KR" sz="1200" kern="0" spc="0" normalizeH="0" dirty="0" smtClean="0">
                        <a:ea typeface="+mn-ea"/>
                      </a:endParaRPr>
                    </a:p>
                  </a:txBody>
                  <a:tcPr marL="68580" marR="68580" marT="60960" marB="60960"/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941168" y="4688027"/>
            <a:ext cx="7020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smtClean="0">
                <a:solidFill>
                  <a:schemeClr val="bg1"/>
                </a:solidFill>
              </a:rPr>
              <a:t>신설 양기</a:t>
            </a:r>
            <a:endParaRPr lang="ko-KR" altLang="en-US" sz="1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3779912"/>
            <a:ext cx="6120680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856" y="6876256"/>
            <a:ext cx="344804" cy="199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040" y="4679377"/>
            <a:ext cx="360040" cy="208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6" name="직선 연결선 45"/>
          <p:cNvCxnSpPr/>
          <p:nvPr/>
        </p:nvCxnSpPr>
        <p:spPr>
          <a:xfrm flipH="1">
            <a:off x="2132856" y="4783522"/>
            <a:ext cx="1651886" cy="2092734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 flipH="1">
            <a:off x="3140968" y="4809170"/>
            <a:ext cx="643774" cy="803721"/>
          </a:xfrm>
          <a:prstGeom prst="line">
            <a:avLst/>
          </a:prstGeom>
          <a:ln w="571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24" y="1763688"/>
            <a:ext cx="469028" cy="271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4" name="직선 연결선 63"/>
          <p:cNvCxnSpPr/>
          <p:nvPr/>
        </p:nvCxnSpPr>
        <p:spPr>
          <a:xfrm flipH="1">
            <a:off x="625162" y="2555776"/>
            <a:ext cx="644269" cy="0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직선 연결선 67"/>
          <p:cNvCxnSpPr/>
          <p:nvPr/>
        </p:nvCxnSpPr>
        <p:spPr>
          <a:xfrm flipH="1">
            <a:off x="625162" y="3203848"/>
            <a:ext cx="659210" cy="0"/>
          </a:xfrm>
          <a:prstGeom prst="line">
            <a:avLst/>
          </a:prstGeom>
          <a:ln w="57150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926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01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23</Words>
  <Application>Microsoft Office PowerPoint</Application>
  <PresentationFormat>화면 슬라이드 쇼(4:3)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PowerPoint 프레젠테이션</vt:lpstr>
      <vt:lpstr>PowerPoint 프레젠테이션</vt:lpstr>
      <vt:lpstr>PowerPoint 프레젠테이션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TEC</dc:creator>
  <cp:lastModifiedBy>태명전기</cp:lastModifiedBy>
  <cp:revision>77</cp:revision>
  <cp:lastPrinted>2025-04-15T01:19:59Z</cp:lastPrinted>
  <dcterms:created xsi:type="dcterms:W3CDTF">2018-10-23T00:55:28Z</dcterms:created>
  <dcterms:modified xsi:type="dcterms:W3CDTF">2026-08-25T05:34:30Z</dcterms:modified>
</cp:coreProperties>
</file>